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1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38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384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46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146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21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58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804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67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40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55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133D68-94CC-4EE5-800F-F971562260FE}" type="datetimeFigureOut">
              <a:rPr lang="en-US" smtClean="0"/>
              <a:t>13.10.2026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780C1-753E-4961-AD34-786F48F6C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76" y="863138"/>
            <a:ext cx="4673139" cy="46731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1A4FB1-CE02-6CAC-4403-A4F2BFED275C}"/>
              </a:ext>
            </a:extLst>
          </p:cNvPr>
          <p:cNvSpPr/>
          <p:nvPr/>
        </p:nvSpPr>
        <p:spPr>
          <a:xfrm>
            <a:off x="0" y="5909830"/>
            <a:ext cx="12192000" cy="914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Втора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научна конференција за геријатриска и палијативна медицина, 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13-14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Ноември, Скопје 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202</a:t>
            </a:r>
            <a:r>
              <a:rPr lang="en-US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6</a:t>
            </a:r>
            <a:endParaRPr lang="en-US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FD20AE8-2A69-1A52-F133-E9D659FAC5CD}"/>
              </a:ext>
            </a:extLst>
          </p:cNvPr>
          <p:cNvSpPr txBox="1">
            <a:spLocks/>
          </p:cNvSpPr>
          <p:nvPr/>
        </p:nvSpPr>
        <p:spPr>
          <a:xfrm>
            <a:off x="661332" y="1407669"/>
            <a:ext cx="1036320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ГЕРИЈАТРИЈА И ПАЛИЈАТИВА:  </a:t>
            </a:r>
            <a:b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ПРЕДИЗВИК ЗА ЗДРАВСТВЕНИОТ СИСТЕМ НА МАКЕДОНИЈА</a:t>
            </a:r>
            <a:endParaRPr lang="x-none" sz="32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31F6B59A-23CB-85A5-C17A-A195D001727E}"/>
              </a:ext>
            </a:extLst>
          </p:cNvPr>
          <p:cNvSpPr txBox="1">
            <a:spLocks/>
          </p:cNvSpPr>
          <p:nvPr/>
        </p:nvSpPr>
        <p:spPr>
          <a:xfrm>
            <a:off x="661332" y="3989340"/>
            <a:ext cx="10363200" cy="160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Прим. Д-р Ленче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Нелоска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 М-р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Сци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ЈЗУ Специјализирана болница за </a:t>
            </a:r>
            <a:r>
              <a:rPr lang="mk-MK" sz="16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геријатриска</a:t>
            </a: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 и палијативна медицина 13 Ноември Скопје</a:t>
            </a:r>
            <a:endParaRPr lang="x-none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999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D005455-959E-0021-5491-2E7CCC7B77BE}"/>
              </a:ext>
            </a:extLst>
          </p:cNvPr>
          <p:cNvSpPr txBox="1">
            <a:spLocks/>
          </p:cNvSpPr>
          <p:nvPr/>
        </p:nvSpPr>
        <p:spPr>
          <a:xfrm>
            <a:off x="661332" y="1407669"/>
            <a:ext cx="10363200" cy="13620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ГЕРИЈАТРИЈА И ПАЛИЈАТИВА:  </a:t>
            </a:r>
            <a:b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</a:br>
            <a:r>
              <a:rPr lang="mk-MK" sz="32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ПРЕДИЗВИК ЗА ЗДРАВСТВЕНИОТ СИСТЕМ НА МАКЕДОНИЈА</a:t>
            </a:r>
            <a:endParaRPr lang="x-none" sz="3200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E72B14C-A021-E2C9-B467-69BB1DB0B01F}"/>
              </a:ext>
            </a:extLst>
          </p:cNvPr>
          <p:cNvSpPr txBox="1">
            <a:spLocks/>
          </p:cNvSpPr>
          <p:nvPr/>
        </p:nvSpPr>
        <p:spPr>
          <a:xfrm>
            <a:off x="661332" y="3989340"/>
            <a:ext cx="10363200" cy="1604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Прим. Д-р Ленче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Нелоска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 М-р </a:t>
            </a:r>
            <a:r>
              <a:rPr lang="mk-MK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Сци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ЈЗУ Специјализирана болница за </a:t>
            </a:r>
            <a:r>
              <a:rPr lang="mk-MK" sz="1600" dirty="0" err="1">
                <a:latin typeface="Arial Narrow" panose="020B0604020202020204" pitchFamily="34" charset="0"/>
                <a:cs typeface="Arial Narrow" panose="020B0604020202020204" pitchFamily="34" charset="0"/>
              </a:rPr>
              <a:t>геријатриска</a:t>
            </a:r>
            <a:r>
              <a:rPr lang="mk-MK" sz="1600" dirty="0">
                <a:latin typeface="Arial Narrow" panose="020B0604020202020204" pitchFamily="34" charset="0"/>
                <a:cs typeface="Arial Narrow" panose="020B0604020202020204" pitchFamily="34" charset="0"/>
              </a:rPr>
              <a:t> и палијативна медицина 13 Ноември Скопје</a:t>
            </a:r>
            <a:endParaRPr lang="x-none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FD4167-0ED9-C645-6F9C-FE26D07EA939}"/>
              </a:ext>
            </a:extLst>
          </p:cNvPr>
          <p:cNvSpPr/>
          <p:nvPr/>
        </p:nvSpPr>
        <p:spPr>
          <a:xfrm>
            <a:off x="0" y="5909830"/>
            <a:ext cx="12192000" cy="9144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Втора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научна конференција за геријатриска и палијативна медицина, 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1</a:t>
            </a:r>
            <a:r>
              <a:rPr lang="en-US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3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-1</a:t>
            </a:r>
            <a:r>
              <a:rPr lang="en-US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4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  <a:r>
              <a:rPr lang="mk-MK" dirty="0">
                <a:latin typeface="Arial Narrow" panose="020B0604020202020204" pitchFamily="34" charset="0"/>
                <a:cs typeface="Arial Narrow" panose="020B0604020202020204" pitchFamily="34" charset="0"/>
              </a:rPr>
              <a:t>Ноември, Скопје </a:t>
            </a:r>
            <a:r>
              <a:rPr lang="mk-MK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202</a:t>
            </a:r>
            <a:r>
              <a:rPr lang="en-US" dirty="0" smtClean="0">
                <a:latin typeface="Arial Narrow" panose="020B0604020202020204" pitchFamily="34" charset="0"/>
                <a:cs typeface="Arial Narrow" panose="020B0604020202020204" pitchFamily="34" charset="0"/>
              </a:rPr>
              <a:t>6</a:t>
            </a:r>
            <a:endParaRPr lang="en-US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903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73</Words>
  <Application>Microsoft Office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Vladimir Gjurchevski</dc:creator>
  <cp:lastModifiedBy>Vladimir Gjurchevski</cp:lastModifiedBy>
  <cp:revision>10</cp:revision>
  <dcterms:created xsi:type="dcterms:W3CDTF">2025-10-17T09:28:14Z</dcterms:created>
  <dcterms:modified xsi:type="dcterms:W3CDTF">2026-10-13T11:45:50Z</dcterms:modified>
</cp:coreProperties>
</file>